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1" r:id="rId3"/>
    <p:sldId id="257" r:id="rId4"/>
    <p:sldId id="265" r:id="rId5"/>
    <p:sldId id="266" r:id="rId6"/>
    <p:sldId id="272" r:id="rId7"/>
    <p:sldId id="273" r:id="rId8"/>
    <p:sldId id="274" r:id="rId9"/>
    <p:sldId id="275" r:id="rId10"/>
    <p:sldId id="277" r:id="rId11"/>
    <p:sldId id="268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3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agrams.net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Xây dựng hệ thống</a:t>
            </a:r>
            <a:endParaRPr lang="en-US" b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5719BD-87A6-4073-9C74-460EB74E8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169638"/>
              </p:ext>
            </p:extLst>
          </p:nvPr>
        </p:nvGraphicFramePr>
        <p:xfrm>
          <a:off x="235078" y="1762124"/>
          <a:ext cx="4246434" cy="3979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8423">
                  <a:extLst>
                    <a:ext uri="{9D8B030D-6E8A-4147-A177-3AD203B41FA5}">
                      <a16:colId xmlns:a16="http://schemas.microsoft.com/office/drawing/2014/main" val="3767857918"/>
                    </a:ext>
                  </a:extLst>
                </a:gridCol>
                <a:gridCol w="1878011">
                  <a:extLst>
                    <a:ext uri="{9D8B030D-6E8A-4147-A177-3AD203B41FA5}">
                      <a16:colId xmlns:a16="http://schemas.microsoft.com/office/drawing/2014/main" val="3467217360"/>
                    </a:ext>
                  </a:extLst>
                </a:gridCol>
              </a:tblGrid>
              <a:tr h="510027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Đầu việc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Công cụ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74967"/>
                  </a:ext>
                </a:extLst>
              </a:tr>
              <a:tr h="1257602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Thảo luận lên ý tưởng, phân tích - thiết kế hệ thống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Trực tuyến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011339"/>
                  </a:ext>
                </a:extLst>
              </a:tr>
              <a:tr h="880322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Thảo luận lập trình firmware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Trực tuyến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86782"/>
                  </a:ext>
                </a:extLst>
              </a:tr>
              <a:tr h="821196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Xây dựng app 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 MIT App Inventor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77997"/>
                  </a:ext>
                </a:extLst>
              </a:tr>
              <a:tr h="510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Viết báo cáo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Ms 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5871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98F909-1990-4AE2-8509-F40CB1C5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4401"/>
              </p:ext>
            </p:extLst>
          </p:nvPr>
        </p:nvGraphicFramePr>
        <p:xfrm>
          <a:off x="4662489" y="1762124"/>
          <a:ext cx="4246434" cy="3979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6826">
                  <a:extLst>
                    <a:ext uri="{9D8B030D-6E8A-4147-A177-3AD203B41FA5}">
                      <a16:colId xmlns:a16="http://schemas.microsoft.com/office/drawing/2014/main" val="3108497942"/>
                    </a:ext>
                  </a:extLst>
                </a:gridCol>
                <a:gridCol w="1709608">
                  <a:extLst>
                    <a:ext uri="{9D8B030D-6E8A-4147-A177-3AD203B41FA5}">
                      <a16:colId xmlns:a16="http://schemas.microsoft.com/office/drawing/2014/main" val="2325869490"/>
                    </a:ext>
                  </a:extLst>
                </a:gridCol>
              </a:tblGrid>
              <a:tr h="42751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Công việc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Công cụ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917997"/>
                  </a:ext>
                </a:extLst>
              </a:tr>
              <a:tr h="42751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Thảo luận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Trực tuyến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41611"/>
                  </a:ext>
                </a:extLst>
              </a:tr>
              <a:tr h="7563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Vẽ sơ đồ phân tích hệ thống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hlinkClick r:id="rId2"/>
                        </a:rPr>
                        <a:t>https://www.diagrams.net/</a:t>
                      </a:r>
                      <a:r>
                        <a:rPr lang="en-US" sz="20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57673"/>
                  </a:ext>
                </a:extLst>
              </a:tr>
              <a:tr h="42751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Vẽ sơ đồ mạch điện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Ms PowẻPoint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939890"/>
                  </a:ext>
                </a:extLst>
              </a:tr>
              <a:tr h="756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Lập trình firmware 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Arduino 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85005"/>
                  </a:ext>
                </a:extLst>
              </a:tr>
              <a:tr h="75637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Lắp ráp phần cứng và chạy thử nghiệm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Trực tiếp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87729"/>
                  </a:ext>
                </a:extLst>
              </a:tr>
              <a:tr h="42751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Viết báo cáo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Ms 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1125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72FD224-167A-49A2-A815-EEF9D66DDC96}"/>
              </a:ext>
            </a:extLst>
          </p:cNvPr>
          <p:cNvSpPr txBox="1"/>
          <p:nvPr/>
        </p:nvSpPr>
        <p:spPr>
          <a:xfrm>
            <a:off x="235077" y="111670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Nguyễn Thị Trang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8655EC-3E8D-4BA3-86CA-688D20EEF2AB}"/>
              </a:ext>
            </a:extLst>
          </p:cNvPr>
          <p:cNvSpPr txBox="1"/>
          <p:nvPr/>
        </p:nvSpPr>
        <p:spPr>
          <a:xfrm>
            <a:off x="4662489" y="1116701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Nguyễn Duy Khai</a:t>
            </a:r>
          </a:p>
        </p:txBody>
      </p:sp>
    </p:spTree>
    <p:extLst>
      <p:ext uri="{BB962C8B-B14F-4D97-AF65-F5344CB8AC3E}">
        <p14:creationId xmlns:p14="http://schemas.microsoft.com/office/powerpoint/2010/main" val="1834396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747E-B2EF-40FB-817D-1B9698A1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Xây dựng hệ thống: </a:t>
            </a:r>
            <a:r>
              <a:rPr lang="en-US" b="0"/>
              <a:t>Lập trình Arduino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CDA6F3-4557-40F5-BECB-DBDC397030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Thư viện và khai báo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Hàm setup():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0D3573-984A-49D4-857F-7F4CA7C75F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Hàm loop():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CE6A8-B1D0-42DB-831F-AC33AC64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1" y="2016926"/>
            <a:ext cx="2954298" cy="1482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03AA36-0D33-4B31-B758-33EB17C4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1" y="4019887"/>
            <a:ext cx="2955776" cy="2050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2EDBC2-D18A-4145-87A2-17041FC10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43" y="2217431"/>
            <a:ext cx="4210921" cy="27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156" y="546224"/>
            <a:ext cx="5397627" cy="990351"/>
          </a:xfrm>
        </p:spPr>
        <p:txBody>
          <a:bodyPr/>
          <a:lstStyle/>
          <a:p>
            <a:pPr algn="ctr"/>
            <a:r>
              <a:rPr lang="en-US" sz="540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26836-C1CD-41A8-8514-716854DC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8979">
            <a:off x="4940505" y="2822971"/>
            <a:ext cx="3853753" cy="3179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7A802-0B72-4484-AE01-2C7B0C8676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3724"/>
          <a:stretch/>
        </p:blipFill>
        <p:spPr bwMode="auto">
          <a:xfrm>
            <a:off x="3527156" y="1887713"/>
            <a:ext cx="1939372" cy="3581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00" y="0"/>
            <a:ext cx="9156700" cy="157480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pic>
        <p:nvPicPr>
          <p:cNvPr id="1028" name="Picture 4" descr="Trường Công nghệ Thông tin và Truyền thông - Đại học Bách khoa Hà Nội">
            <a:extLst>
              <a:ext uri="{FF2B5EF4-FFF2-40B4-BE49-F238E27FC236}">
                <a16:creationId xmlns:a16="http://schemas.microsoft.com/office/drawing/2014/main" id="{68A4CE58-B5A2-4B32-83D2-C77761DC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229440"/>
            <a:ext cx="2819400" cy="114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A9197-7B7E-4360-B479-1D130F699751}"/>
              </a:ext>
            </a:extLst>
          </p:cNvPr>
          <p:cNvSpPr txBox="1"/>
          <p:nvPr/>
        </p:nvSpPr>
        <p:spPr>
          <a:xfrm>
            <a:off x="2717800" y="140166"/>
            <a:ext cx="637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>
                <a:latin typeface="+mj-lt"/>
              </a:rPr>
              <a:t>TRƯỜNG ĐẠI HỌC BÁCH KHOA HÀ NỘ</a:t>
            </a:r>
            <a:r>
              <a:rPr lang="en-US" sz="2400" b="1">
                <a:latin typeface="+mj-lt"/>
              </a:rPr>
              <a:t>I</a:t>
            </a:r>
            <a:br>
              <a:rPr lang="en-US" sz="2400" b="1">
                <a:latin typeface="+mj-lt"/>
              </a:rPr>
            </a:br>
            <a:r>
              <a:rPr lang="en-US" sz="800">
                <a:latin typeface="+mj-lt"/>
              </a:rPr>
              <a:t>-</a:t>
            </a:r>
          </a:p>
          <a:p>
            <a:pPr algn="ctr"/>
            <a:r>
              <a:rPr lang="vi-VN" sz="2400">
                <a:latin typeface="+mj-lt"/>
              </a:rPr>
              <a:t>TRƯỜNG CÔNG NGHỆ THÔNG TIN VÀ TRUYỀN THÔNG</a:t>
            </a:r>
            <a:endParaRPr lang="en-US" sz="24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D995-CFA1-45B4-982B-54654F775821}"/>
              </a:ext>
            </a:extLst>
          </p:cNvPr>
          <p:cNvSpPr txBox="1"/>
          <p:nvPr/>
        </p:nvSpPr>
        <p:spPr>
          <a:xfrm>
            <a:off x="2133600" y="2082632"/>
            <a:ext cx="4876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HỆ NHÚNG   </a:t>
            </a:r>
            <a:r>
              <a:rPr lang="en-US" sz="40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(IT4120)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228F9-5069-44F4-8384-E821A3777F19}"/>
              </a:ext>
            </a:extLst>
          </p:cNvPr>
          <p:cNvSpPr txBox="1"/>
          <p:nvPr/>
        </p:nvSpPr>
        <p:spPr>
          <a:xfrm>
            <a:off x="546100" y="3781658"/>
            <a:ext cx="64643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Nhóm sinh viên</a:t>
            </a:r>
            <a:r>
              <a:rPr lang="en-US" sz="240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</a:t>
            </a:r>
            <a:r>
              <a:rPr lang="en-US" sz="24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102</a:t>
            </a:r>
            <a:br>
              <a:rPr lang="en-US" sz="24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</a:br>
            <a:r>
              <a:rPr lang="en-US" sz="20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-</a:t>
            </a:r>
          </a:p>
          <a:p>
            <a:pPr marL="457200" indent="-457200">
              <a:buFontTx/>
              <a:buChar char="-"/>
            </a:pPr>
            <a:r>
              <a:rPr lang="en-US" sz="24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Nguyễn Duy Khai	   -   20183771</a:t>
            </a:r>
          </a:p>
          <a:p>
            <a:pPr marL="457200" indent="-457200">
              <a:buFontTx/>
              <a:buChar char="-"/>
            </a:pPr>
            <a:r>
              <a:rPr lang="en-US" sz="24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Nguyễn Thị Trang     -   20183843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EA09D-F1BA-44E5-8F8D-1738696ABCE2}"/>
              </a:ext>
            </a:extLst>
          </p:cNvPr>
          <p:cNvSpPr txBox="1"/>
          <p:nvPr/>
        </p:nvSpPr>
        <p:spPr>
          <a:xfrm>
            <a:off x="546100" y="5264085"/>
            <a:ext cx="64643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Giảng viên hướng dẫn</a:t>
            </a:r>
            <a:r>
              <a:rPr lang="en-US" sz="2400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:   </a:t>
            </a:r>
            <a:r>
              <a:rPr lang="en-US" sz="2400" b="1">
                <a:solidFill>
                  <a:schemeClr val="bg1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TS. Đỗ Công Thuần</a:t>
            </a: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004603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ĐỀ TÀI:</a:t>
            </a:r>
            <a:endParaRPr lang="en-US" sz="2800" b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213508-E14E-4661-9739-96B6A6C0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9674">
            <a:off x="4982751" y="933729"/>
            <a:ext cx="3105672" cy="3149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3F4868-353B-45C5-93E6-FC5BEF2A0DE0}"/>
              </a:ext>
            </a:extLst>
          </p:cNvPr>
          <p:cNvSpPr txBox="1">
            <a:spLocks/>
          </p:cNvSpPr>
          <p:nvPr/>
        </p:nvSpPr>
        <p:spPr>
          <a:xfrm>
            <a:off x="311412" y="4018217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/>
              <a:t>Xe điều khiển cải tiến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AF7073-4505-4547-A078-696205B4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0038">
            <a:off x="2358356" y="1263123"/>
            <a:ext cx="1637563" cy="249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E9AC9-ED25-440E-8E11-EBD9122A52D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04" b="92896" l="9455" r="89455">
                        <a14:foregroundMark x1="38545" y1="39891" x2="41455" y2="59016"/>
                        <a14:foregroundMark x1="56000" y1="46995" x2="57818" y2="67760"/>
                        <a14:foregroundMark x1="67636" y1="9836" x2="66545" y2="7104"/>
                        <a14:foregroundMark x1="69091" y1="92896" x2="69091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9751" y="2242828"/>
            <a:ext cx="1180868" cy="78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9059F64-30BC-40BB-B4FE-455287D8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8681">
            <a:off x="3669761" y="1085055"/>
            <a:ext cx="1340850" cy="106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Đặt vấn đề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Khoa học, kỹ thuật – công nghệ chi phối sự phát triển của xã hội</a:t>
            </a:r>
          </a:p>
          <a:p>
            <a:r>
              <a:rPr lang="en-US"/>
              <a:t>Xu thế 4.0 </a:t>
            </a:r>
            <a:r>
              <a:rPr lang="en-US">
                <a:sym typeface="Wingdings" panose="05000000000000000000" pitchFamily="2" charset="2"/>
              </a:rPr>
              <a:t> Hệ thống nhúng thông minh và IoT</a:t>
            </a:r>
          </a:p>
          <a:p>
            <a:r>
              <a:rPr lang="en-US">
                <a:sym typeface="Wingdings" panose="05000000000000000000" pitchFamily="2" charset="2"/>
              </a:rPr>
              <a:t>Ứng dụng của hệ thống nhúng:</a:t>
            </a:r>
          </a:p>
          <a:p>
            <a:r>
              <a:rPr lang="en-US">
                <a:sym typeface="Wingdings" panose="05000000000000000000" pitchFamily="2" charset="2"/>
              </a:rPr>
              <a:t>Ứng dụng di động và kết nối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không dây được ưa choộng</a:t>
            </a:r>
          </a:p>
          <a:p>
            <a:r>
              <a:rPr lang="en-US">
                <a:sym typeface="Wingdings" panose="05000000000000000000" pitchFamily="2" charset="2"/>
              </a:rPr>
              <a:t>Sự thành công của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xe điện VinFast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CA61B-599B-436C-B73E-742FA1E3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190" y="2260600"/>
            <a:ext cx="1560862" cy="1392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B807D-39F8-4AB0-B8BD-BA5D9C9F5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46" y="2210243"/>
            <a:ext cx="1606437" cy="1606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56229-0A5C-4921-8186-7C1FC80EB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21" y="3405144"/>
            <a:ext cx="1371491" cy="66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FBE39-7D56-4BF1-8B7A-4644E755D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748" y="4244166"/>
            <a:ext cx="2632777" cy="1972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3252D-A184-4A02-BCCF-EBAA0F24E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629" y="2210243"/>
            <a:ext cx="2945417" cy="2088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469ED1-54C0-4807-929C-05567AD9E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629" y="4255134"/>
            <a:ext cx="3187786" cy="1996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1543A-0E26-451E-A8C6-7D804F346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470" y="4613220"/>
            <a:ext cx="2952750" cy="1543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7A5602-A0D0-4660-A200-0B065C481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6068" y="2193830"/>
            <a:ext cx="3454360" cy="19101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53A052-723A-41E7-AFC4-DCEF34C26D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9338" y="3816680"/>
            <a:ext cx="4156697" cy="24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Mô tả đề tài:</a:t>
            </a:r>
            <a:r>
              <a:rPr lang="en-US" b="0"/>
              <a:t> Xe điều khiển cải tiến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/>
              <a:t>Mục tiêu: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Ứng dụng hệ thống nhúng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Tận dụng kết nối không dây và ứng dụng di động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Mô phỏng việc điều khiển xe bằng tiếng nói</a:t>
            </a:r>
          </a:p>
          <a:p>
            <a:r>
              <a:rPr lang="en-US" sz="2400"/>
              <a:t>Đề tài xây dựng hệ thống với: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Xe điều khiển các động cơ di chuyển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Kết nối không dây Bluetooth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Ứng dụng điều khiển trên điện thoại Android với tính năng điều khiển bằng nút bấm giao diện hoặc tiếng nói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Hoạt động điều khiển: tiến, lùi, rẽ trái, rẽ phải và dừng lại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1F915-2733-4DBA-9FE6-54D7C7AC4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811" t="-13621" r="-16811" b="-20003"/>
          <a:stretch/>
        </p:blipFill>
        <p:spPr>
          <a:xfrm>
            <a:off x="3846909" y="4935855"/>
            <a:ext cx="1450181" cy="11601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D7A2DAE-66BC-4347-979A-505FE446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4798806"/>
            <a:ext cx="1889125" cy="14342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25207-DAD7-4E3E-B795-5444202DD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5" t="39654" r="25972" b="10716"/>
          <a:stretch/>
        </p:blipFill>
        <p:spPr>
          <a:xfrm>
            <a:off x="6222999" y="4766041"/>
            <a:ext cx="2305225" cy="15680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82BBD6-AE24-4E85-AD65-3E218DB0D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04" b="92896" l="9455" r="89455">
                        <a14:foregroundMark x1="38545" y1="39891" x2="41455" y2="59016"/>
                        <a14:foregroundMark x1="56000" y1="46995" x2="57818" y2="67760"/>
                        <a14:foregroundMark x1="67636" y1="9836" x2="66545" y2="7104"/>
                        <a14:foregroundMark x1="69091" y1="92896" x2="69091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041" y="5122850"/>
            <a:ext cx="1180868" cy="7858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0575E6-492D-445A-A1D0-0A019C8A3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04" b="92896" l="9455" r="89455">
                        <a14:foregroundMark x1="38545" y1="39891" x2="41455" y2="59016"/>
                        <a14:foregroundMark x1="56000" y1="46995" x2="57818" y2="67760"/>
                        <a14:foregroundMark x1="67636" y1="9836" x2="66545" y2="7104"/>
                        <a14:foregroundMark x1="69091" y1="92896" x2="69091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8441" y="5122850"/>
            <a:ext cx="1180868" cy="7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hệ thống</a:t>
            </a:r>
            <a:endParaRPr lang="en-US" b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CB88A5-4265-44C6-A7C8-F824BB6D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9" y="1282700"/>
            <a:ext cx="8342222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136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Thiết kế hệ thống: </a:t>
            </a:r>
            <a:r>
              <a:rPr lang="en-US" b="0"/>
              <a:t>Thiết kế mạch điện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26FFE01-8652-47A6-A6E5-59753967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1247470"/>
            <a:ext cx="850701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29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Thiết kế hệ thống: </a:t>
            </a:r>
            <a:r>
              <a:rPr lang="en-US" b="0"/>
              <a:t>Thiết kế mạch điện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68A0DC-7B54-4A63-AC3A-4218547A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8" y="869867"/>
            <a:ext cx="7287344" cy="1466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2C9CB4-E6BE-4283-BF47-06F71678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28" y="2676315"/>
            <a:ext cx="7287344" cy="1276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08E19E-AF7A-461C-B18D-0FD1253A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3" y="4292009"/>
            <a:ext cx="7289239" cy="18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Thiết kế hệ thống: </a:t>
            </a:r>
            <a:r>
              <a:rPr lang="en-US" b="0"/>
              <a:t>Quy ước dữ liệu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2BD58CB-DB20-4F27-A235-2A25AD9C4F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</p:spPr>
        <p:txBody>
          <a:bodyPr/>
          <a:lstStyle/>
          <a:p>
            <a:r>
              <a:rPr lang="en-US" sz="2000"/>
              <a:t>Bên gửi dữ liệu: </a:t>
            </a:r>
            <a:r>
              <a:rPr lang="en-US" sz="2000" b="1"/>
              <a:t>Mobile App</a:t>
            </a:r>
          </a:p>
          <a:p>
            <a:r>
              <a:rPr lang="en-US" sz="2000"/>
              <a:t>Bên nhận và xử lý dữ liệu: </a:t>
            </a:r>
            <a:r>
              <a:rPr lang="en-US" sz="2000" b="1"/>
              <a:t>Phần lập trình Arduino Firmware</a:t>
            </a:r>
          </a:p>
          <a:p>
            <a:r>
              <a:rPr lang="en-US" sz="2000"/>
              <a:t>Kênh truyền thông: </a:t>
            </a:r>
            <a:r>
              <a:rPr lang="en-US" sz="2000" b="1"/>
              <a:t>Kết nối không dây bluetooth</a:t>
            </a:r>
          </a:p>
          <a:p>
            <a:r>
              <a:rPr lang="en-US" sz="2000"/>
              <a:t>Định dạng dữ liệu: </a:t>
            </a:r>
            <a:r>
              <a:rPr lang="en-US" sz="2000" b="1"/>
              <a:t>Một ký tự duy nhất kiểu </a:t>
            </a:r>
            <a:r>
              <a:rPr lang="en-US" sz="2000" b="1" i="1"/>
              <a:t>char</a:t>
            </a:r>
          </a:p>
          <a:p>
            <a:r>
              <a:rPr lang="en-US" sz="2000"/>
              <a:t>Quy ước điều khiển: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704C18-3AF3-4C12-B976-01A18668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62" y="2882977"/>
            <a:ext cx="7468097" cy="2469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68956-0039-4726-B2DB-ED6F2663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5" y="5302126"/>
            <a:ext cx="7423273" cy="10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41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</TotalTime>
  <Words>438</Words>
  <Application>Microsoft Office PowerPoint</Application>
  <PresentationFormat>On-screen Show (4:3)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Lato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Đặt vấn đề</vt:lpstr>
      <vt:lpstr>1. Mô tả đề tài: Xe điều khiển cải tiến</vt:lpstr>
      <vt:lpstr>2. Phân tích hệ thống</vt:lpstr>
      <vt:lpstr>3. Thiết kế hệ thống: Thiết kế mạch điện</vt:lpstr>
      <vt:lpstr>3. Thiết kế hệ thống: Thiết kế mạch điện</vt:lpstr>
      <vt:lpstr>3. Thiết kế hệ thống: Quy ước dữ liệu</vt:lpstr>
      <vt:lpstr>4. Xây dựng hệ thống</vt:lpstr>
      <vt:lpstr>Xây dựng hệ thống: Lập trình Arduino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DUY KHAI 20183771</cp:lastModifiedBy>
  <cp:revision>61</cp:revision>
  <dcterms:created xsi:type="dcterms:W3CDTF">2021-05-28T04:32:29Z</dcterms:created>
  <dcterms:modified xsi:type="dcterms:W3CDTF">2022-02-18T15:18:27Z</dcterms:modified>
</cp:coreProperties>
</file>